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2.jpg" ContentType="image/png"/>
  <Override PartName="/ppt/media/image2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9" r:id="rId1"/>
  </p:sldMasterIdLst>
  <p:sldIdLst>
    <p:sldId id="256" r:id="rId2"/>
    <p:sldId id="257" r:id="rId3"/>
    <p:sldId id="258" r:id="rId4"/>
    <p:sldId id="260" r:id="rId5"/>
    <p:sldId id="275" r:id="rId6"/>
    <p:sldId id="259" r:id="rId7"/>
    <p:sldId id="261" r:id="rId8"/>
    <p:sldId id="270" r:id="rId9"/>
    <p:sldId id="262" r:id="rId10"/>
    <p:sldId id="263" r:id="rId11"/>
    <p:sldId id="264" r:id="rId12"/>
    <p:sldId id="265" r:id="rId13"/>
    <p:sldId id="266" r:id="rId14"/>
    <p:sldId id="267" r:id="rId15"/>
    <p:sldId id="271" r:id="rId16"/>
    <p:sldId id="272" r:id="rId17"/>
    <p:sldId id="273" r:id="rId18"/>
    <p:sldId id="274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27" autoAdjust="0"/>
    <p:restoredTop sz="94660"/>
  </p:normalViewPr>
  <p:slideViewPr>
    <p:cSldViewPr snapToGrid="0">
      <p:cViewPr>
        <p:scale>
          <a:sx n="56" d="100"/>
          <a:sy n="56" d="100"/>
        </p:scale>
        <p:origin x="488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689600" y="177800"/>
            <a:ext cx="61976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315200" y="3429000"/>
            <a:ext cx="4572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08B9EBBA-996F-894A-B54A-D6246ED52CEA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7243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C52C72-DE31-F449-A4ED-4C594FD91407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381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101601"/>
            <a:ext cx="28956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01601"/>
            <a:ext cx="84836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2726E-379B-B349-9EED-81ED093FA806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78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B3A1323-8D79-1946-B0D7-40001CF92E9D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263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FA1846-DA80-1C48-A609-854EA85C59AD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9418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371600"/>
            <a:ext cx="5689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7302355-E14B-8545-A8F8-0FE83CC9D524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249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2640F58-564D-2B4F-AE67-E407BA4FCF45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17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3A34C8-038E-2045-AF43-DF7DBB8E0E9E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18C68F-D26B-8F47-958C-23B49CF8A634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73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0DF5E60-9974-AC48-9591-99C2BB44B7CF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308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C79C5D-2A6F-F04D-97DA-BEF2467B64E4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58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27200" y="101600"/>
            <a:ext cx="1016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371600"/>
            <a:ext cx="115824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09B482E8-6E0E-1B4F-B1FD-C69DB9E858D9}" type="datetimeFigureOut">
              <a:rPr lang="en-US" smtClean="0"/>
              <a:pPr/>
              <a:t>9/13/17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0424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792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g"/><Relationship Id="rId3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Relationship Id="rId3" Type="http://schemas.openxmlformats.org/officeDocument/2006/relationships/image" Target="../media/image20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6.gi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gif"/><Relationship Id="rId3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gif"/><Relationship Id="rId3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Unité</a:t>
            </a:r>
            <a:r>
              <a:rPr lang="en-US" dirty="0" smtClean="0"/>
              <a:t> 1: Les </a:t>
            </a:r>
            <a:r>
              <a:rPr lang="en-US" dirty="0" err="1" smtClean="0"/>
              <a:t>Coutumes</a:t>
            </a:r>
            <a:r>
              <a:rPr lang="en-US" dirty="0" smtClean="0"/>
              <a:t> de </a:t>
            </a:r>
            <a:r>
              <a:rPr lang="en-US" dirty="0" err="1" smtClean="0"/>
              <a:t>l’Enfance</a:t>
            </a:r>
            <a:r>
              <a:rPr lang="en-US" dirty="0" smtClean="0"/>
              <a:t> (Childhood Customs)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Question </a:t>
            </a:r>
            <a:r>
              <a:rPr lang="en-US" sz="2400" dirty="0" err="1" smtClean="0"/>
              <a:t>Essentielle</a:t>
            </a:r>
            <a:r>
              <a:rPr lang="en-US" sz="2400" dirty="0" smtClean="0"/>
              <a:t>: </a:t>
            </a:r>
            <a:r>
              <a:rPr lang="en-US" sz="2400" dirty="0" err="1" smtClean="0"/>
              <a:t>Qu’est-ce</a:t>
            </a:r>
            <a:r>
              <a:rPr lang="en-US" sz="2400" dirty="0" smtClean="0"/>
              <a:t> qui </a:t>
            </a:r>
            <a:r>
              <a:rPr lang="en-US" sz="2400" dirty="0" err="1" smtClean="0"/>
              <a:t>constitue</a:t>
            </a:r>
            <a:r>
              <a:rPr lang="en-US" sz="2400" dirty="0" smtClean="0"/>
              <a:t> </a:t>
            </a:r>
            <a:r>
              <a:rPr lang="en-US" sz="2400" dirty="0" err="1" smtClean="0"/>
              <a:t>une</a:t>
            </a:r>
            <a:r>
              <a:rPr lang="en-US" sz="2400" dirty="0" smtClean="0"/>
              <a:t> bonne </a:t>
            </a:r>
            <a:r>
              <a:rPr lang="en-US" sz="2400" dirty="0" err="1" smtClean="0"/>
              <a:t>enfance</a:t>
            </a:r>
            <a:r>
              <a:rPr lang="en-US" sz="2400" dirty="0" smtClean="0"/>
              <a:t>? 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					(What constitutes a good childhood?)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7004705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yoga_girl_cartoon_jpg_w180h24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7612" y="818886"/>
            <a:ext cx="2990850" cy="40542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160" y="818886"/>
            <a:ext cx="2413000" cy="336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64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y submissive journey: September 20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030"/>
          <a:stretch/>
        </p:blipFill>
        <p:spPr>
          <a:xfrm>
            <a:off x="4339459" y="884183"/>
            <a:ext cx="3674106" cy="41765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54681" y="5407573"/>
            <a:ext cx="6172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/>
              <a:t>Gâté</a:t>
            </a:r>
            <a:r>
              <a:rPr lang="en-US" sz="3200" b="1" dirty="0" smtClean="0"/>
              <a:t>(e</a:t>
            </a:r>
            <a:r>
              <a:rPr lang="en-US" sz="3200" b="1" dirty="0" smtClean="0"/>
              <a:t>) : </a:t>
            </a:r>
            <a:r>
              <a:rPr lang="en-US" sz="3200" i="1" dirty="0" smtClean="0"/>
              <a:t>to be spoiled </a:t>
            </a:r>
          </a:p>
          <a:p>
            <a:r>
              <a:rPr lang="en-US" sz="3200" b="1" dirty="0" err="1" smtClean="0"/>
              <a:t>Pénible</a:t>
            </a:r>
            <a:r>
              <a:rPr lang="en-US" sz="3200" b="1" dirty="0" smtClean="0"/>
              <a:t>: </a:t>
            </a:r>
            <a:r>
              <a:rPr lang="en-US" sz="3200" b="1" i="1" dirty="0" smtClean="0"/>
              <a:t>to be annoying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3907973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odos somos Springfield. Por Clarisa Ercolano | Diario Patagonia BW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9638" y="789753"/>
            <a:ext cx="3275634" cy="3845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82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Waiting Area Free Stock Photo HD - Public Domain Picture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5"/>
          <a:stretch/>
        </p:blipFill>
        <p:spPr>
          <a:xfrm>
            <a:off x="7236742" y="685460"/>
            <a:ext cx="4262586" cy="42093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245" y="960120"/>
            <a:ext cx="3403600" cy="3934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6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eroquel | Falling Forward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9816" y="1084405"/>
            <a:ext cx="3209925" cy="3733800"/>
          </a:xfrm>
          <a:prstGeom prst="rect">
            <a:avLst/>
          </a:prstGeom>
        </p:spPr>
      </p:pic>
      <p:pic>
        <p:nvPicPr>
          <p:cNvPr id="4" name="Picture 3" descr="Children aren't to blame, parents are. | CreateDebate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28"/>
          <a:stretch/>
        </p:blipFill>
        <p:spPr>
          <a:xfrm>
            <a:off x="7531976" y="681743"/>
            <a:ext cx="3137338" cy="453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245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22816" y="1537138"/>
            <a:ext cx="7029844" cy="2303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b="1" dirty="0" smtClean="0"/>
              <a:t>Comment </a:t>
            </a:r>
            <a:r>
              <a:rPr lang="en-US" sz="4800" b="1" dirty="0" err="1" smtClean="0"/>
              <a:t>est-ce</a:t>
            </a:r>
            <a:r>
              <a:rPr lang="en-US" sz="4800" b="1" dirty="0" smtClean="0"/>
              <a:t> que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quand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tu</a:t>
            </a:r>
            <a:r>
              <a:rPr lang="en-US" sz="4800" b="1" dirty="0" smtClean="0"/>
              <a:t> </a:t>
            </a:r>
            <a:r>
              <a:rPr lang="en-US" sz="4800" b="1" dirty="0" err="1" smtClean="0"/>
              <a:t>étais</a:t>
            </a:r>
            <a:r>
              <a:rPr lang="en-US" sz="4800" b="1" dirty="0" smtClean="0"/>
              <a:t> petit? </a:t>
            </a:r>
            <a:endParaRPr lang="en-US" sz="4800" b="1" dirty="0"/>
          </a:p>
        </p:txBody>
      </p:sp>
    </p:spTree>
    <p:extLst>
      <p:ext uri="{BB962C8B-B14F-4D97-AF65-F5344CB8AC3E}">
        <p14:creationId xmlns:p14="http://schemas.microsoft.com/office/powerpoint/2010/main" val="94830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Contexte</a:t>
            </a:r>
            <a:r>
              <a:rPr lang="en-US" sz="3600" b="1" dirty="0" smtClean="0"/>
              <a:t>: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faites</a:t>
            </a:r>
            <a:r>
              <a:rPr lang="en-US" sz="3600" dirty="0" smtClean="0"/>
              <a:t> du babysitting pour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compagnie</a:t>
            </a:r>
            <a:r>
              <a:rPr lang="en-US" sz="3600" dirty="0" smtClean="0"/>
              <a:t> et on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demande</a:t>
            </a:r>
            <a:r>
              <a:rPr lang="en-US" sz="3600" dirty="0" smtClean="0"/>
              <a:t> de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</a:t>
            </a:r>
            <a:r>
              <a:rPr lang="en-US" sz="3600" dirty="0" err="1" smtClean="0"/>
              <a:t>questonnaire</a:t>
            </a:r>
            <a:r>
              <a:rPr lang="en-US" sz="3600" dirty="0" smtClean="0"/>
              <a:t> pour savoir </a:t>
            </a:r>
            <a:r>
              <a:rPr lang="en-US" sz="3600" dirty="0" err="1" smtClean="0"/>
              <a:t>quel</a:t>
            </a:r>
            <a:r>
              <a:rPr lang="en-US" sz="3600" dirty="0" smtClean="0"/>
              <a:t> genre d’enfant </a:t>
            </a:r>
            <a:r>
              <a:rPr lang="en-US" sz="3600" dirty="0" err="1" smtClean="0"/>
              <a:t>vous</a:t>
            </a:r>
            <a:r>
              <a:rPr lang="en-US" sz="3600" dirty="0" smtClean="0"/>
              <a:t> </a:t>
            </a:r>
            <a:r>
              <a:rPr lang="en-US" sz="3600" dirty="0" err="1" smtClean="0"/>
              <a:t>voulez</a:t>
            </a:r>
            <a:r>
              <a:rPr lang="en-US" sz="3600" dirty="0" smtClean="0"/>
              <a:t> </a:t>
            </a:r>
            <a:r>
              <a:rPr lang="en-US" sz="3600" dirty="0" err="1" smtClean="0"/>
              <a:t>garder</a:t>
            </a:r>
            <a:endParaRPr lang="en-US" sz="3600" dirty="0" smtClean="0"/>
          </a:p>
          <a:p>
            <a:pPr marL="571500" indent="-571500">
              <a:buFont typeface="Arial" charset="0"/>
              <a:buChar char="•"/>
            </a:pPr>
            <a:r>
              <a:rPr lang="en-US" sz="3600" b="1" dirty="0" err="1" smtClean="0"/>
              <a:t>Tâche</a:t>
            </a:r>
            <a:r>
              <a:rPr lang="en-US" sz="3600" dirty="0" smtClean="0"/>
              <a:t>: </a:t>
            </a:r>
            <a:r>
              <a:rPr lang="en-US" sz="3600" dirty="0" err="1" smtClean="0"/>
              <a:t>Remplir</a:t>
            </a:r>
            <a:r>
              <a:rPr lang="en-US" sz="3600" dirty="0" smtClean="0"/>
              <a:t> un questionnaire pour </a:t>
            </a:r>
            <a:r>
              <a:rPr lang="en-US" sz="3600" dirty="0" err="1" smtClean="0"/>
              <a:t>décrire</a:t>
            </a:r>
            <a:r>
              <a:rPr lang="en-US" sz="3600" dirty="0" smtClean="0"/>
              <a:t> les </a:t>
            </a:r>
            <a:r>
              <a:rPr lang="en-US" sz="3600" dirty="0" err="1" smtClean="0"/>
              <a:t>qualités</a:t>
            </a:r>
            <a:r>
              <a:rPr lang="en-US" sz="3600" dirty="0" smtClean="0"/>
              <a:t> que </a:t>
            </a:r>
            <a:r>
              <a:rPr lang="en-US" sz="3600" dirty="0" err="1" smtClean="0"/>
              <a:t>vous</a:t>
            </a:r>
            <a:r>
              <a:rPr lang="en-US" sz="3600" dirty="0" smtClean="0"/>
              <a:t> cherchez chez un enfant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Audience</a:t>
            </a:r>
            <a:r>
              <a:rPr lang="en-US" sz="3600" dirty="0" smtClean="0"/>
              <a:t>: la </a:t>
            </a:r>
            <a:r>
              <a:rPr lang="en-US" sz="3600" dirty="0" err="1" smtClean="0"/>
              <a:t>Compagnie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65578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BLUE NOTEBOOK </a:t>
            </a:r>
          </a:p>
          <a:p>
            <a:pPr marL="571500" indent="-571500">
              <a:buFont typeface="Arial" charset="0"/>
              <a:buChar char="•"/>
            </a:pPr>
            <a:r>
              <a:rPr lang="en-US" sz="3600" b="1" dirty="0" smtClean="0"/>
              <a:t>Procedure: </a:t>
            </a:r>
            <a:r>
              <a:rPr lang="en-US" sz="3600" dirty="0" err="1" smtClean="0"/>
              <a:t>choisir</a:t>
            </a:r>
            <a:r>
              <a:rPr lang="en-US" sz="3600" dirty="0" smtClean="0"/>
              <a:t> des </a:t>
            </a:r>
            <a:r>
              <a:rPr lang="en-US" sz="3600" dirty="0" err="1" smtClean="0"/>
              <a:t>adjectifs</a:t>
            </a:r>
            <a:r>
              <a:rPr lang="en-US" sz="3600" dirty="0" smtClean="0"/>
              <a:t> qui </a:t>
            </a:r>
            <a:r>
              <a:rPr lang="en-US" sz="3600" dirty="0" err="1" smtClean="0"/>
              <a:t>décrivent</a:t>
            </a:r>
            <a:r>
              <a:rPr lang="en-US" sz="3600" dirty="0" smtClean="0"/>
              <a:t> comment un enfant </a:t>
            </a:r>
            <a:r>
              <a:rPr lang="en-US" sz="3600" dirty="0" err="1" smtClean="0"/>
              <a:t>doit</a:t>
            </a:r>
            <a:r>
              <a:rPr lang="en-US" sz="3600" dirty="0" smtClean="0"/>
              <a:t> </a:t>
            </a:r>
            <a:r>
              <a:rPr lang="en-US" sz="3600" dirty="0" err="1" smtClean="0"/>
              <a:t>être</a:t>
            </a:r>
            <a:r>
              <a:rPr lang="en-US" sz="3600" dirty="0" smtClean="0"/>
              <a:t>.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/>
          </a:p>
          <a:p>
            <a:pPr marL="571500" indent="-571500">
              <a:buFont typeface="Arial" charset="0"/>
              <a:buChar char="•"/>
            </a:pPr>
            <a:r>
              <a:rPr lang="en-US" sz="3600" dirty="0" err="1" smtClean="0"/>
              <a:t>Ecrivez</a:t>
            </a:r>
            <a:r>
              <a:rPr lang="en-US" sz="3600" dirty="0" smtClean="0"/>
              <a:t> </a:t>
            </a:r>
            <a:r>
              <a:rPr lang="en-US" sz="3600" dirty="0" err="1" smtClean="0"/>
              <a:t>une</a:t>
            </a:r>
            <a:r>
              <a:rPr lang="en-US" sz="3600" dirty="0" smtClean="0"/>
              <a:t> </a:t>
            </a:r>
            <a:r>
              <a:rPr lang="en-US" sz="3600" dirty="0" err="1" smtClean="0"/>
              <a:t>liste</a:t>
            </a:r>
            <a:r>
              <a:rPr lang="en-US" sz="3600" dirty="0" smtClean="0"/>
              <a:t> et </a:t>
            </a:r>
            <a:r>
              <a:rPr lang="en-US" sz="3600" dirty="0" err="1" smtClean="0"/>
              <a:t>comparez</a:t>
            </a:r>
            <a:r>
              <a:rPr lang="en-US" sz="3600" dirty="0" smtClean="0"/>
              <a:t> avec un </a:t>
            </a:r>
            <a:r>
              <a:rPr lang="en-US" sz="3600" dirty="0" err="1" smtClean="0"/>
              <a:t>partenaire</a:t>
            </a:r>
            <a:endParaRPr lang="en-US" sz="3600" dirty="0" smtClean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1526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40" y="1537138"/>
            <a:ext cx="116433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Un enfant </a:t>
            </a:r>
            <a:r>
              <a:rPr lang="en-US" sz="3600" b="1" dirty="0" err="1" smtClean="0"/>
              <a:t>doit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être</a:t>
            </a:r>
            <a:r>
              <a:rPr lang="en-US" sz="3600" b="1" dirty="0" smtClean="0"/>
              <a:t>: </a:t>
            </a:r>
          </a:p>
          <a:p>
            <a:pPr marL="571500" indent="-571500">
              <a:buFont typeface="Arial" charset="0"/>
              <a:buChar char="•"/>
            </a:pPr>
            <a:endParaRPr lang="en-US" sz="3600" dirty="0" smtClean="0"/>
          </a:p>
          <a:p>
            <a:r>
              <a:rPr lang="en-US" sz="3600" dirty="0" smtClean="0"/>
              <a:t>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37556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unite,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allez</a:t>
            </a:r>
            <a:r>
              <a:rPr lang="en-US" dirty="0" smtClean="0"/>
              <a:t> </a:t>
            </a:r>
            <a:r>
              <a:rPr lang="en-US" dirty="0" err="1" smtClean="0"/>
              <a:t>apprendre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5388" y="2301115"/>
            <a:ext cx="10519185" cy="4254960"/>
          </a:xfrm>
        </p:spPr>
        <p:txBody>
          <a:bodyPr/>
          <a:lstStyle/>
          <a:p>
            <a:r>
              <a:rPr lang="en-US" dirty="0" smtClean="0"/>
              <a:t>Important customs and events in your childhood</a:t>
            </a:r>
          </a:p>
          <a:p>
            <a:r>
              <a:rPr lang="en-US" dirty="0" smtClean="0"/>
              <a:t>What constitutes a good childhood</a:t>
            </a:r>
          </a:p>
          <a:p>
            <a:r>
              <a:rPr lang="en-US" dirty="0" smtClean="0"/>
              <a:t>Childhood events, customs, and practices of children in francophone countries</a:t>
            </a:r>
          </a:p>
          <a:p>
            <a:r>
              <a:rPr lang="en-US" dirty="0" smtClean="0"/>
              <a:t>How childhood experiences influence an adolescent</a:t>
            </a:r>
          </a:p>
          <a:p>
            <a:r>
              <a:rPr lang="en-US" dirty="0" smtClean="0"/>
              <a:t>Differences and similarities of childhood songs in my cultures and francophone cultures</a:t>
            </a:r>
          </a:p>
          <a:p>
            <a:r>
              <a:rPr lang="en-US" dirty="0" smtClean="0"/>
              <a:t>What are the Rights of Children (UNICEF) </a:t>
            </a:r>
          </a:p>
          <a:p>
            <a:r>
              <a:rPr lang="en-US" dirty="0" smtClean="0"/>
              <a:t>What organizations support the Rights of Children </a:t>
            </a:r>
          </a:p>
          <a:p>
            <a:r>
              <a:rPr lang="en-US" dirty="0" smtClean="0"/>
              <a:t>How to make recommendations to improve opportunities for all children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406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grammaire</a:t>
            </a:r>
            <a:r>
              <a:rPr lang="en-US" dirty="0" smtClean="0"/>
              <a:t> </a:t>
            </a:r>
            <a:r>
              <a:rPr lang="en-US" dirty="0" err="1" smtClean="0"/>
              <a:t>dans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unite…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8712" y="2427239"/>
            <a:ext cx="10554574" cy="3636511"/>
          </a:xfrm>
        </p:spPr>
        <p:txBody>
          <a:bodyPr/>
          <a:lstStyle/>
          <a:p>
            <a:r>
              <a:rPr lang="en-US" dirty="0" smtClean="0"/>
              <a:t>Past Tense (I went/…)</a:t>
            </a:r>
          </a:p>
          <a:p>
            <a:r>
              <a:rPr lang="en-US" dirty="0" smtClean="0"/>
              <a:t>Imperfect Tense (When I was young…)</a:t>
            </a:r>
          </a:p>
          <a:p>
            <a:r>
              <a:rPr lang="en-US" dirty="0" smtClean="0"/>
              <a:t>Adverb of time (ago)</a:t>
            </a:r>
          </a:p>
          <a:p>
            <a:r>
              <a:rPr lang="en-US" dirty="0" smtClean="0"/>
              <a:t>Infinitive (It is necessary to + infinitive)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354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L’enfance</a:t>
            </a:r>
            <a:endParaRPr lang="en-US" dirty="0"/>
          </a:p>
        </p:txBody>
      </p:sp>
      <p:pic>
        <p:nvPicPr>
          <p:cNvPr id="5" name="Picture 4" descr="am thinking.... :): How my school made me what I am!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8638" y="365760"/>
            <a:ext cx="7391400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341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smtClean="0"/>
              <a:t>petit, </a:t>
            </a:r>
            <a:r>
              <a:rPr lang="en-US" dirty="0" err="1" smtClean="0"/>
              <a:t>j’étais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3" name="Picture 2" descr="Click the link below to tell us your story and send pictures of your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87" y="1652276"/>
            <a:ext cx="2805749" cy="2429992"/>
          </a:xfrm>
          <a:prstGeom prst="rect">
            <a:avLst/>
          </a:prstGeom>
        </p:spPr>
      </p:pic>
      <p:pic>
        <p:nvPicPr>
          <p:cNvPr id="5" name="Picture 4" descr="Corazones Puros (recuerdos..): Tercer Bimestre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1640" y="2867272"/>
            <a:ext cx="2519680" cy="3470014"/>
          </a:xfrm>
          <a:prstGeom prst="rect">
            <a:avLst/>
          </a:prstGeom>
        </p:spPr>
      </p:pic>
      <p:pic>
        <p:nvPicPr>
          <p:cNvPr id="11" name="Picture 10" descr="Joke from: Erving Elementary School Photo courtesy of Jupiter Images ...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756226"/>
            <a:ext cx="1945542" cy="1901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688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j’étais</a:t>
            </a:r>
            <a:r>
              <a:rPr lang="en-US" dirty="0" smtClean="0"/>
              <a:t> </a:t>
            </a:r>
            <a:r>
              <a:rPr lang="en-US" dirty="0" err="1" smtClean="0"/>
              <a:t>jeune</a:t>
            </a:r>
            <a:r>
              <a:rPr lang="en-US" dirty="0" smtClean="0"/>
              <a:t>, </a:t>
            </a:r>
            <a:r>
              <a:rPr lang="en-US" dirty="0" err="1" smtClean="0"/>
              <a:t>j’étais</a:t>
            </a:r>
            <a:r>
              <a:rPr lang="en-US" dirty="0" smtClean="0"/>
              <a:t>…</a:t>
            </a:r>
            <a:endParaRPr lang="en-US" dirty="0"/>
          </a:p>
        </p:txBody>
      </p:sp>
      <p:pic>
        <p:nvPicPr>
          <p:cNvPr id="7" name="Picture 6" descr="students will learn the subject because they are naturally curious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3100" y="1645921"/>
            <a:ext cx="2697480" cy="3578772"/>
          </a:xfrm>
          <a:prstGeom prst="rect">
            <a:avLst/>
          </a:prstGeom>
        </p:spPr>
      </p:pic>
      <p:pic>
        <p:nvPicPr>
          <p:cNvPr id="9" name="Picture 8" descr="Les pays francophones regorgent de bons mots ....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819"/>
          <a:stretch/>
        </p:blipFill>
        <p:spPr>
          <a:xfrm>
            <a:off x="7520597" y="2752419"/>
            <a:ext cx="2423503" cy="357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484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étais</a:t>
            </a:r>
            <a:r>
              <a:rPr lang="en-US" dirty="0" smtClean="0"/>
              <a:t> enfant?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153" y="1475302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5" name="Picture 4" descr="external image hiking-clipart-185x30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300" y="2613201"/>
            <a:ext cx="2102117" cy="2519204"/>
          </a:xfrm>
          <a:prstGeom prst="rect">
            <a:avLst/>
          </a:prstGeom>
        </p:spPr>
      </p:pic>
      <p:pic>
        <p:nvPicPr>
          <p:cNvPr id="11" name="Picture 10" descr="clip_art_cartoon_of_an_asian_girl_laying_on_the_floor_on_her_stomach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3680" y="1168400"/>
            <a:ext cx="3238499" cy="32384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768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Comment </a:t>
            </a:r>
            <a:r>
              <a:rPr lang="en-US" dirty="0" err="1" smtClean="0"/>
              <a:t>étais-tu</a:t>
            </a:r>
            <a:r>
              <a:rPr lang="en-US" dirty="0" smtClean="0"/>
              <a:t> </a:t>
            </a:r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avais</a:t>
            </a:r>
            <a:r>
              <a:rPr lang="en-US" dirty="0" smtClean="0"/>
              <a:t> 3 </a:t>
            </a:r>
            <a:r>
              <a:rPr lang="en-US" dirty="0" err="1" smtClean="0"/>
              <a:t>ans</a:t>
            </a:r>
            <a:r>
              <a:rPr lang="en-US" dirty="0" smtClean="0"/>
              <a:t> 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41890" y="1682309"/>
            <a:ext cx="51080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u="sng" dirty="0" err="1" smtClean="0"/>
              <a:t>J’étais</a:t>
            </a:r>
            <a:r>
              <a:rPr lang="en-US" sz="4800" b="1" u="sng" dirty="0" smtClean="0"/>
              <a:t>….</a:t>
            </a:r>
            <a:endParaRPr lang="en-US" sz="4800" b="1" u="sng" dirty="0"/>
          </a:p>
        </p:txBody>
      </p:sp>
      <p:pic>
        <p:nvPicPr>
          <p:cNvPr id="11" name="Picture 10" descr="Little Devil Sam by simonesan on DeviantArt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758" y="2614391"/>
            <a:ext cx="2467433" cy="2732055"/>
          </a:xfrm>
          <a:prstGeom prst="rect">
            <a:avLst/>
          </a:prstGeom>
        </p:spPr>
      </p:pic>
      <p:pic>
        <p:nvPicPr>
          <p:cNvPr id="15" name="Picture 14" descr="Most mothers worry when their daughters reach adolescence, but I was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1818" y="1168401"/>
            <a:ext cx="2578009" cy="3161012"/>
          </a:xfrm>
          <a:prstGeom prst="rect">
            <a:avLst/>
          </a:prstGeom>
        </p:spPr>
      </p:pic>
      <p:pic>
        <p:nvPicPr>
          <p:cNvPr id="17" name="Picture 16" descr="TransGriot: Wake The Hell Up, Spoiled Vanilla GLBT Fauxgressive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796" y="1449042"/>
            <a:ext cx="2471525" cy="291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038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Adjectifs</a:t>
            </a:r>
            <a:r>
              <a:rPr lang="en-US" dirty="0" smtClean="0"/>
              <a:t> </a:t>
            </a:r>
            <a:r>
              <a:rPr lang="en-US" dirty="0" err="1" smtClean="0"/>
              <a:t>supplementaire</a:t>
            </a:r>
            <a:endParaRPr lang="en-US" dirty="0"/>
          </a:p>
        </p:txBody>
      </p:sp>
      <p:pic>
        <p:nvPicPr>
          <p:cNvPr id="3" name="Picture 2" descr="Clip art of a very pleased birthday boy holding a colorful gift box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269" y="1766674"/>
            <a:ext cx="3093990" cy="3514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03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01 - Exemples - Loto à l'envers" id="{6A429ECA-F463-9C4B-A987-86445DCD1E42}" vid="{FC9DA78D-CD14-2C4D-BE0D-0CEB9D8178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Enfance</Template>
  <TotalTime>112</TotalTime>
  <Words>262</Words>
  <Application>Microsoft Macintosh PowerPoint</Application>
  <PresentationFormat>Widescreen</PresentationFormat>
  <Paragraphs>39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Arial</vt:lpstr>
      <vt:lpstr>Theme14</vt:lpstr>
      <vt:lpstr>Unité 1: Les Coutumes de l’Enfance (Childhood Customs)</vt:lpstr>
      <vt:lpstr>Dans cette unite, vous allez apprendre…</vt:lpstr>
      <vt:lpstr>La grammaire dans cette unite…</vt:lpstr>
      <vt:lpstr>L’enfance</vt:lpstr>
      <vt:lpstr>Quand j’étais petit, j’étais…</vt:lpstr>
      <vt:lpstr>Quand j’étais jeune, j’étais…</vt:lpstr>
      <vt:lpstr>Comment étais-tu quand tu étais enfant?</vt:lpstr>
      <vt:lpstr>Comment étais-tu quand tu avais 3 ans ?</vt:lpstr>
      <vt:lpstr>Adjectifs supplementaire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Fairfield Public Schools</Company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Unité 1: Les Coutumes de l’Enfance (Childhood Customs)</dc:title>
  <dc:creator>Windows User</dc:creator>
  <cp:lastModifiedBy>GREBERT,VIVIANE</cp:lastModifiedBy>
  <cp:revision>18</cp:revision>
  <dcterms:created xsi:type="dcterms:W3CDTF">2016-09-01T13:11:46Z</dcterms:created>
  <dcterms:modified xsi:type="dcterms:W3CDTF">2017-09-13T20:56:13Z</dcterms:modified>
</cp:coreProperties>
</file>